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52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Tutorial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Grafică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asistată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calculator II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8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Obiectivul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Familiarizarea studenţilor cu principiile şi metodele de reprezentare convenţională a formelor, de desenare /proiectare asistată de calculator a reperelor, subansamblurilor şi ansamblurilor.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Pregătirea studenţilor pentru utilizarea soft-urilor specifice de proiectare asistată de calculator în domeniul tehnic scpecific, ca şi pentru prelucrarea diagramelor, graficelor şi altor reprezentări şi integrarea lor în documente (formate) de altă natură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Conventii de reprezentare în grafica inginerească.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Aspecte specifice graficii asistate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Organizarea unui fisier/sesiune de lucru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Interfata utilizator-mediu de programare.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Utilizarea modurilor sablon auxiliare.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Lucrul cu coordonatele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Trasarea segmentelor de dreaptă.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Linii de constructie.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Selectarea si proprietătile tipurilor de linii.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Multilinii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Figuri geometrice plane fundamentale (dreptunghi, cerc, elipsă, arce de cerc si de elipsă).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Polilinii.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Poligoane regulate.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Tehnici de editare a desenelor (moduri sablon, modificarea contururilor, hasurare, cotare, inscriptionare).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6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>
                <a:solidFill>
                  <a:schemeClr val="tx2"/>
                </a:solidFill>
              </a:rPr>
              <a:t>Noțiuni </a:t>
            </a:r>
            <a:r>
              <a:rPr lang="en-US" dirty="0">
                <a:solidFill>
                  <a:schemeClr val="tx2"/>
                </a:solidFill>
              </a:rPr>
              <a:t>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Linii utilizate în grafica inginerească. “Jocul de linii”.</a:t>
            </a:r>
          </a:p>
          <a:p>
            <a:pPr algn="just"/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– laboratorul 1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Trasarea chenarului formatelor. Trasarea si completarea indicatorului. – laboratorul 2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Trasarea contururilor cu ajutorul comenzilor de desenare si editare. – laboratorul 3</a:t>
            </a:r>
          </a:p>
          <a:p>
            <a:pPr algn="just"/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3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Desenarea pieselor cu contururi simetrice. – laboratorul 4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pieselor filetate.– laboratorul 5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85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pieselor în sistem bi sau triproiectional, după model. – laboratoarele 6 si 7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Desene de executie pentru reperele unui ansamblu, după model. – laboratoarele 8, 9 si 10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ansamblului (desenul de ansamblu).Trasarea si completarea tabelului de componentă – laboratoarele  11,12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Prelucrarea obiectelor grafice (desenelor) importate – laboratoarele 13 si 14</a:t>
            </a:r>
          </a:p>
        </p:txBody>
      </p:sp>
    </p:spTree>
    <p:extLst>
      <p:ext uri="{BB962C8B-B14F-4D97-AF65-F5344CB8AC3E}">
        <p14:creationId xmlns:p14="http://schemas.microsoft.com/office/powerpoint/2010/main" val="412580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355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Tutorial</vt:lpstr>
      <vt:lpstr>Obiectivul disciplinei</vt:lpstr>
      <vt:lpstr>Noțiuni teoretice</vt:lpstr>
      <vt:lpstr>Noțiuni teoretice</vt:lpstr>
      <vt:lpstr>Noțiuni teoretice</vt:lpstr>
      <vt:lpstr>Notiuni teoretice</vt:lpstr>
      <vt:lpstr>Noțiuni practice</vt:lpstr>
      <vt:lpstr>Notiuni practice</vt:lpstr>
      <vt:lpstr>Notiuni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32</cp:revision>
  <dcterms:created xsi:type="dcterms:W3CDTF">2018-09-25T18:40:18Z</dcterms:created>
  <dcterms:modified xsi:type="dcterms:W3CDTF">2019-04-03T13:16:08Z</dcterms:modified>
</cp:coreProperties>
</file>